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01" r:id="rId17"/>
    <p:sldId id="311" r:id="rId18"/>
    <p:sldId id="310" r:id="rId19"/>
    <p:sldId id="302" r:id="rId20"/>
    <p:sldId id="312" r:id="rId21"/>
    <p:sldId id="313" r:id="rId22"/>
    <p:sldId id="319" r:id="rId23"/>
    <p:sldId id="315" r:id="rId24"/>
    <p:sldId id="316" r:id="rId25"/>
    <p:sldId id="314" r:id="rId26"/>
    <p:sldId id="317" r:id="rId27"/>
    <p:sldId id="279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01"/>
            <p14:sldId id="311"/>
            <p14:sldId id="31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9"/>
    <p:restoredTop sz="63007"/>
  </p:normalViewPr>
  <p:slideViewPr>
    <p:cSldViewPr snapToGrid="0" snapToObjects="1">
      <p:cViewPr varScale="1">
        <p:scale>
          <a:sx n="61" d="100"/>
          <a:sy n="6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1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8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619704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学之前，想一想： 重载方法的存在意义是什么？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49CF8-D1E6-FA41-8CA9-BB25CC09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30" y="2975610"/>
            <a:ext cx="3441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类型最大值的函数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那如果我想要取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类型的函数呢，但我希望名字不要改，因为方法名字体现了方法的功能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 同名但不同参数的 重载函数就出现了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78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重载方法：使用同样的名字来定义不同方法，只要它们的函数签名是不 同的。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自上而下和自下而上比较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6E4E30-5101-CA43-AAA4-F69F96204A54}"/>
              </a:ext>
            </a:extLst>
          </p:cNvPr>
          <p:cNvSpPr txBox="1"/>
          <p:nvPr/>
        </p:nvSpPr>
        <p:spPr>
          <a:xfrm>
            <a:off x="2615609" y="2360428"/>
            <a:ext cx="6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待做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453704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如果在不同的地方触发同样的功能，都写一遍刚才的发送消息流程，那现实中程序员哥哥姐姐叔叔阿姨的奖金就没了。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方法指了指自己说 “要靠我”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1079</Words>
  <Application>Microsoft Macintosh PowerPoint</Application>
  <PresentationFormat>宽屏</PresentationFormat>
  <Paragraphs>158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271</cp:revision>
  <dcterms:created xsi:type="dcterms:W3CDTF">2019-09-24T01:18:33Z</dcterms:created>
  <dcterms:modified xsi:type="dcterms:W3CDTF">2020-02-21T12:01:38Z</dcterms:modified>
</cp:coreProperties>
</file>